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4A3"/>
    <a:srgbClr val="FFF4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47" d="100"/>
          <a:sy n="47" d="100"/>
        </p:scale>
        <p:origin x="77" y="9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2856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6C935E-A7C1-4CBE-B57B-B51079F10F9C}" type="doc">
      <dgm:prSet loTypeId="urn:microsoft.com/office/officeart/2005/8/layout/cycle3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fr-FR"/>
        </a:p>
      </dgm:t>
    </dgm:pt>
    <dgm:pt modelId="{E04328B3-04D6-4CF4-ACB4-D8F4A8658AE1}">
      <dgm:prSet phldrT="[Texte]" custT="1"/>
      <dgm:spPr>
        <a:solidFill>
          <a:schemeClr val="bg2">
            <a:lumMod val="50000"/>
          </a:schemeClr>
        </a:solidFill>
      </dgm:spPr>
      <dgm:t>
        <a:bodyPr/>
        <a:lstStyle/>
        <a:p>
          <a:pPr algn="l"/>
          <a:r>
            <a:rPr lang="fr-FR" sz="1200" b="1"/>
            <a:t>QUO</a:t>
          </a:r>
          <a:r>
            <a:rPr lang="fr-FR" sz="1100" b="1"/>
            <a:t>I ?</a:t>
          </a:r>
        </a:p>
      </dgm:t>
    </dgm:pt>
    <dgm:pt modelId="{D037A640-455F-49E0-80AF-1B7D371C9418}" type="parTrans" cxnId="{6E89D209-9819-4566-9B7E-AF0CD42D6A7E}">
      <dgm:prSet/>
      <dgm:spPr/>
      <dgm:t>
        <a:bodyPr/>
        <a:lstStyle/>
        <a:p>
          <a:endParaRPr lang="fr-FR"/>
        </a:p>
      </dgm:t>
    </dgm:pt>
    <dgm:pt modelId="{4B0C7CC0-4D34-4597-847F-9C302EE31AE3}" type="sibTrans" cxnId="{6E89D209-9819-4566-9B7E-AF0CD42D6A7E}">
      <dgm:prSet/>
      <dgm:spPr/>
      <dgm:t>
        <a:bodyPr/>
        <a:lstStyle/>
        <a:p>
          <a:endParaRPr lang="fr-FR"/>
        </a:p>
      </dgm:t>
    </dgm:pt>
    <dgm:pt modelId="{C1EB5D50-B518-4BE2-B2C6-09D090D15A9A}">
      <dgm:prSet phldrT="[Texte]" custT="1"/>
      <dgm:spPr>
        <a:solidFill>
          <a:schemeClr val="bg2">
            <a:lumMod val="50000"/>
          </a:schemeClr>
        </a:solidFill>
      </dgm:spPr>
      <dgm:t>
        <a:bodyPr/>
        <a:lstStyle/>
        <a:p>
          <a:pPr algn="l"/>
          <a:r>
            <a:rPr lang="fr-FR" sz="1100" dirty="0"/>
            <a:t>Difficulté de comptage d'un grand nombre de pièces de monnaies</a:t>
          </a:r>
        </a:p>
      </dgm:t>
    </dgm:pt>
    <dgm:pt modelId="{669A07F2-C309-4DC3-8D22-05EECC6FEF90}" type="parTrans" cxnId="{8C210A3B-019F-4978-8BB3-7BE1C51CACA6}">
      <dgm:prSet/>
      <dgm:spPr/>
      <dgm:t>
        <a:bodyPr/>
        <a:lstStyle/>
        <a:p>
          <a:endParaRPr lang="fr-FR"/>
        </a:p>
      </dgm:t>
    </dgm:pt>
    <dgm:pt modelId="{75770728-7F47-4DBD-A437-384C091B6798}" type="sibTrans" cxnId="{8C210A3B-019F-4978-8BB3-7BE1C51CACA6}">
      <dgm:prSet/>
      <dgm:spPr/>
      <dgm:t>
        <a:bodyPr/>
        <a:lstStyle/>
        <a:p>
          <a:endParaRPr lang="fr-FR"/>
        </a:p>
      </dgm:t>
    </dgm:pt>
    <dgm:pt modelId="{94EB893F-D514-475E-B806-0DADE3A38464}">
      <dgm:prSet phldrT="[Texte]" custT="1"/>
      <dgm:spPr>
        <a:solidFill>
          <a:srgbClr val="0070C0"/>
        </a:solidFill>
      </dgm:spPr>
      <dgm:t>
        <a:bodyPr/>
        <a:lstStyle/>
        <a:p>
          <a:pPr algn="l"/>
          <a:r>
            <a:rPr lang="fr-FR" sz="1200" b="1" dirty="0"/>
            <a:t>QUI ?</a:t>
          </a:r>
        </a:p>
      </dgm:t>
    </dgm:pt>
    <dgm:pt modelId="{AA134CC7-924B-437E-A01E-C73490FDF3B0}" type="parTrans" cxnId="{1845A452-12E3-4982-9F27-66868C3BDEFE}">
      <dgm:prSet/>
      <dgm:spPr/>
      <dgm:t>
        <a:bodyPr/>
        <a:lstStyle/>
        <a:p>
          <a:endParaRPr lang="fr-FR"/>
        </a:p>
      </dgm:t>
    </dgm:pt>
    <dgm:pt modelId="{DFCD1950-0366-4955-A6CB-6CC57FD40F6D}" type="sibTrans" cxnId="{1845A452-12E3-4982-9F27-66868C3BDEFE}">
      <dgm:prSet/>
      <dgm:spPr/>
      <dgm:t>
        <a:bodyPr/>
        <a:lstStyle/>
        <a:p>
          <a:endParaRPr lang="fr-FR"/>
        </a:p>
      </dgm:t>
    </dgm:pt>
    <dgm:pt modelId="{CE8A90C5-8BAD-425B-B5C3-648942F679F8}">
      <dgm:prSet phldrT="[Texte]" custT="1"/>
      <dgm:spPr>
        <a:solidFill>
          <a:srgbClr val="0070C0"/>
        </a:solidFill>
      </dgm:spPr>
      <dgm:t>
        <a:bodyPr/>
        <a:lstStyle/>
        <a:p>
          <a:pPr algn="l"/>
          <a:r>
            <a:rPr lang="fr-FR" sz="1100" dirty="0"/>
            <a:t>Les bénévoles chargés du comptage des pièces de monnaies</a:t>
          </a:r>
        </a:p>
      </dgm:t>
    </dgm:pt>
    <dgm:pt modelId="{0DC0CA6E-0D93-405C-A24A-C27B8FD65AD2}" type="parTrans" cxnId="{24D82373-266D-47DA-B850-312A2961058E}">
      <dgm:prSet/>
      <dgm:spPr/>
      <dgm:t>
        <a:bodyPr/>
        <a:lstStyle/>
        <a:p>
          <a:endParaRPr lang="fr-FR"/>
        </a:p>
      </dgm:t>
    </dgm:pt>
    <dgm:pt modelId="{3D4D151F-8185-433C-8348-A886DDE48888}" type="sibTrans" cxnId="{24D82373-266D-47DA-B850-312A2961058E}">
      <dgm:prSet/>
      <dgm:spPr/>
      <dgm:t>
        <a:bodyPr/>
        <a:lstStyle/>
        <a:p>
          <a:endParaRPr lang="fr-FR"/>
        </a:p>
      </dgm:t>
    </dgm:pt>
    <dgm:pt modelId="{06AA569C-AE65-4AE0-B108-37D87D81493C}">
      <dgm:prSet phldrT="[Texte]" custT="1"/>
      <dgm:spPr>
        <a:solidFill>
          <a:schemeClr val="bg2">
            <a:lumMod val="75000"/>
          </a:schemeClr>
        </a:solidFill>
      </dgm:spPr>
      <dgm:t>
        <a:bodyPr/>
        <a:lstStyle/>
        <a:p>
          <a:pPr algn="l"/>
          <a:r>
            <a:rPr lang="fr-FR" sz="1200" b="1"/>
            <a:t>OU ?</a:t>
          </a:r>
        </a:p>
      </dgm:t>
    </dgm:pt>
    <dgm:pt modelId="{9A56D807-E33F-4AFB-8DF2-A328F1C78ECE}" type="parTrans" cxnId="{D3B15273-EACA-42C1-A89A-F824513C053D}">
      <dgm:prSet/>
      <dgm:spPr/>
      <dgm:t>
        <a:bodyPr/>
        <a:lstStyle/>
        <a:p>
          <a:endParaRPr lang="fr-FR"/>
        </a:p>
      </dgm:t>
    </dgm:pt>
    <dgm:pt modelId="{018474C4-769D-4D9A-B539-5F1B7147A863}" type="sibTrans" cxnId="{D3B15273-EACA-42C1-A89A-F824513C053D}">
      <dgm:prSet/>
      <dgm:spPr/>
      <dgm:t>
        <a:bodyPr/>
        <a:lstStyle/>
        <a:p>
          <a:endParaRPr lang="fr-FR"/>
        </a:p>
      </dgm:t>
    </dgm:pt>
    <dgm:pt modelId="{4B66586D-259C-4DAE-943E-8EA962AFB147}">
      <dgm:prSet phldrT="[Texte]" custT="1"/>
      <dgm:spPr>
        <a:solidFill>
          <a:schemeClr val="bg2">
            <a:lumMod val="75000"/>
          </a:schemeClr>
        </a:solidFill>
      </dgm:spPr>
      <dgm:t>
        <a:bodyPr/>
        <a:lstStyle/>
        <a:p>
          <a:pPr algn="l"/>
          <a:r>
            <a:rPr lang="fr-FR" sz="1200" dirty="0"/>
            <a:t>Au sein de l'association</a:t>
          </a:r>
        </a:p>
      </dgm:t>
    </dgm:pt>
    <dgm:pt modelId="{562016E6-017C-4726-944D-5BD89DABDB28}" type="parTrans" cxnId="{7BE89B8B-CA6F-4AD6-A98A-68A4720C0216}">
      <dgm:prSet/>
      <dgm:spPr/>
      <dgm:t>
        <a:bodyPr/>
        <a:lstStyle/>
        <a:p>
          <a:endParaRPr lang="fr-FR"/>
        </a:p>
      </dgm:t>
    </dgm:pt>
    <dgm:pt modelId="{1A31353F-7AC6-4931-9124-DF0534EED932}" type="sibTrans" cxnId="{7BE89B8B-CA6F-4AD6-A98A-68A4720C0216}">
      <dgm:prSet/>
      <dgm:spPr/>
      <dgm:t>
        <a:bodyPr/>
        <a:lstStyle/>
        <a:p>
          <a:endParaRPr lang="fr-FR"/>
        </a:p>
      </dgm:t>
    </dgm:pt>
    <dgm:pt modelId="{E264A820-C6A1-4CC9-B676-E37A221706D1}">
      <dgm:prSet phldrT="[Texte]" custT="1"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fr-FR" sz="1200" b="1"/>
            <a:t>QUAND ?</a:t>
          </a:r>
          <a:endParaRPr lang="fr-FR" sz="1400" b="1"/>
        </a:p>
      </dgm:t>
    </dgm:pt>
    <dgm:pt modelId="{7A855FDC-1488-4813-831A-A791CD77D6EE}" type="parTrans" cxnId="{0E36731C-A30E-4247-8B29-A407E52940C7}">
      <dgm:prSet/>
      <dgm:spPr/>
      <dgm:t>
        <a:bodyPr/>
        <a:lstStyle/>
        <a:p>
          <a:endParaRPr lang="fr-FR"/>
        </a:p>
      </dgm:t>
    </dgm:pt>
    <dgm:pt modelId="{EF1D5FBF-97CE-4A7E-9391-16EC80F5276A}" type="sibTrans" cxnId="{0E36731C-A30E-4247-8B29-A407E52940C7}">
      <dgm:prSet/>
      <dgm:spPr/>
      <dgm:t>
        <a:bodyPr/>
        <a:lstStyle/>
        <a:p>
          <a:endParaRPr lang="fr-FR"/>
        </a:p>
      </dgm:t>
    </dgm:pt>
    <dgm:pt modelId="{D013CAE4-D955-4DE4-A159-984884F32124}">
      <dgm:prSet phldrT="[Texte]" custT="1"/>
      <dgm:spPr>
        <a:solidFill>
          <a:srgbClr val="92D050"/>
        </a:solidFill>
      </dgm:spPr>
      <dgm:t>
        <a:bodyPr/>
        <a:lstStyle/>
        <a:p>
          <a:r>
            <a:rPr lang="fr-FR" sz="1200" b="1"/>
            <a:t>COMBIEN ?</a:t>
          </a:r>
          <a:endParaRPr lang="fr-FR" sz="1400" b="1"/>
        </a:p>
      </dgm:t>
    </dgm:pt>
    <dgm:pt modelId="{182D7C86-EB77-4F66-90CC-74DD9BE996FB}" type="parTrans" cxnId="{627AAD01-3389-42DA-9522-9B9EB9E09781}">
      <dgm:prSet/>
      <dgm:spPr/>
      <dgm:t>
        <a:bodyPr/>
        <a:lstStyle/>
        <a:p>
          <a:endParaRPr lang="fr-FR"/>
        </a:p>
      </dgm:t>
    </dgm:pt>
    <dgm:pt modelId="{F78B9C00-B408-4185-AAAA-CA3A74CBEAF0}" type="sibTrans" cxnId="{627AAD01-3389-42DA-9522-9B9EB9E09781}">
      <dgm:prSet/>
      <dgm:spPr/>
      <dgm:t>
        <a:bodyPr/>
        <a:lstStyle/>
        <a:p>
          <a:endParaRPr lang="fr-FR"/>
        </a:p>
      </dgm:t>
    </dgm:pt>
    <dgm:pt modelId="{7F9F7070-789E-4C3F-A4EC-AB08E01692B2}">
      <dgm:prSet phldrT="[Texte]"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fr-FR" sz="1100" dirty="0"/>
            <a:t>Au moment du comptage de la monnaie </a:t>
          </a:r>
        </a:p>
      </dgm:t>
    </dgm:pt>
    <dgm:pt modelId="{4410CADC-D360-4F16-A8E6-58596FE8E609}" type="parTrans" cxnId="{5F3BD073-AC1C-4D1F-833B-3ECE4B9F3302}">
      <dgm:prSet/>
      <dgm:spPr/>
      <dgm:t>
        <a:bodyPr/>
        <a:lstStyle/>
        <a:p>
          <a:endParaRPr lang="fr-FR"/>
        </a:p>
      </dgm:t>
    </dgm:pt>
    <dgm:pt modelId="{58760308-1CDE-4E86-998F-C55F5E13C31E}" type="sibTrans" cxnId="{5F3BD073-AC1C-4D1F-833B-3ECE4B9F3302}">
      <dgm:prSet/>
      <dgm:spPr/>
      <dgm:t>
        <a:bodyPr/>
        <a:lstStyle/>
        <a:p>
          <a:endParaRPr lang="fr-FR"/>
        </a:p>
      </dgm:t>
    </dgm:pt>
    <dgm:pt modelId="{15AAAADE-ACAB-4E9D-AB00-EFC79F81C4FA}">
      <dgm:prSet phldrT="[Texte]"/>
      <dgm:spPr>
        <a:solidFill>
          <a:srgbClr val="92D050"/>
        </a:solidFill>
      </dgm:spPr>
      <dgm:t>
        <a:bodyPr/>
        <a:lstStyle/>
        <a:p>
          <a:r>
            <a:rPr lang="fr-FR" sz="1100"/>
            <a:t>Sur tous les postes de comptage de monnaie</a:t>
          </a:r>
        </a:p>
      </dgm:t>
    </dgm:pt>
    <dgm:pt modelId="{22E8E241-6743-490C-837A-8506F9C21773}" type="parTrans" cxnId="{C07D35B4-8A39-4417-AF7C-D8D0C44B51BA}">
      <dgm:prSet/>
      <dgm:spPr/>
      <dgm:t>
        <a:bodyPr/>
        <a:lstStyle/>
        <a:p>
          <a:endParaRPr lang="fr-FR"/>
        </a:p>
      </dgm:t>
    </dgm:pt>
    <dgm:pt modelId="{EE6AB988-F6AC-4CC8-906E-CC810A22E7F6}" type="sibTrans" cxnId="{C07D35B4-8A39-4417-AF7C-D8D0C44B51BA}">
      <dgm:prSet/>
      <dgm:spPr/>
      <dgm:t>
        <a:bodyPr/>
        <a:lstStyle/>
        <a:p>
          <a:endParaRPr lang="fr-FR"/>
        </a:p>
      </dgm:t>
    </dgm:pt>
    <dgm:pt modelId="{24E63F4F-157E-43F7-97E5-5D8DE66F5567}">
      <dgm:prSet phldrT="[Texte]" custT="1"/>
      <dgm:spPr>
        <a:solidFill>
          <a:srgbClr val="FFCC00"/>
        </a:solidFill>
      </dgm:spPr>
      <dgm:t>
        <a:bodyPr/>
        <a:lstStyle/>
        <a:p>
          <a:pPr algn="just"/>
          <a:r>
            <a:rPr lang="fr-FR" sz="1100" dirty="0"/>
            <a:t>Une perte de temps importante dans le comptage de pièces de monnaies </a:t>
          </a:r>
        </a:p>
      </dgm:t>
    </dgm:pt>
    <dgm:pt modelId="{B34E39F5-248B-405B-B8BB-6DC8F7877297}" type="parTrans" cxnId="{87AB8152-630A-4C5A-B847-D6DAD71635A1}">
      <dgm:prSet/>
      <dgm:spPr/>
      <dgm:t>
        <a:bodyPr/>
        <a:lstStyle/>
        <a:p>
          <a:endParaRPr lang="fr-FR"/>
        </a:p>
      </dgm:t>
    </dgm:pt>
    <dgm:pt modelId="{F0A6B01F-4B14-4AA7-AF2F-011B6A865D2A}" type="sibTrans" cxnId="{87AB8152-630A-4C5A-B847-D6DAD71635A1}">
      <dgm:prSet/>
      <dgm:spPr/>
      <dgm:t>
        <a:bodyPr/>
        <a:lstStyle/>
        <a:p>
          <a:endParaRPr lang="fr-FR"/>
        </a:p>
      </dgm:t>
    </dgm:pt>
    <dgm:pt modelId="{3F053553-A62F-4BBA-90B4-1D55BBABBA34}">
      <dgm:prSet phldrT="[Texte]" custT="1"/>
      <dgm:spPr>
        <a:solidFill>
          <a:srgbClr val="FF0000"/>
        </a:solidFill>
      </dgm:spPr>
      <dgm:t>
        <a:bodyPr/>
        <a:lstStyle/>
        <a:p>
          <a:r>
            <a:rPr lang="fr-FR" sz="1200" b="1" dirty="0"/>
            <a:t>POURQUOI ?</a:t>
          </a:r>
          <a:endParaRPr lang="fr-FR" sz="1400" b="1" dirty="0"/>
        </a:p>
      </dgm:t>
    </dgm:pt>
    <dgm:pt modelId="{DEC08497-4FAA-4EB6-9EEC-5484B01B8D78}" type="parTrans" cxnId="{AC8EB8D5-308B-41DB-AE1F-7873CABB291F}">
      <dgm:prSet/>
      <dgm:spPr/>
      <dgm:t>
        <a:bodyPr/>
        <a:lstStyle/>
        <a:p>
          <a:endParaRPr lang="fr-FR"/>
        </a:p>
      </dgm:t>
    </dgm:pt>
    <dgm:pt modelId="{56D8874D-9A5C-46F3-8EE2-91749D19AEC6}" type="sibTrans" cxnId="{AC8EB8D5-308B-41DB-AE1F-7873CABB291F}">
      <dgm:prSet/>
      <dgm:spPr/>
      <dgm:t>
        <a:bodyPr/>
        <a:lstStyle/>
        <a:p>
          <a:endParaRPr lang="fr-FR"/>
        </a:p>
      </dgm:t>
    </dgm:pt>
    <dgm:pt modelId="{90924926-D852-4AD6-B602-744B3C84CBAD}">
      <dgm:prSet phldrT="[Texte]" custT="1"/>
      <dgm:spPr>
        <a:solidFill>
          <a:srgbClr val="FF0000"/>
        </a:solidFill>
      </dgm:spPr>
      <dgm:t>
        <a:bodyPr/>
        <a:lstStyle/>
        <a:p>
          <a:r>
            <a:rPr lang="fr-FR" sz="1100"/>
            <a:t>Pas de matériel adapté pour ce type de comptage</a:t>
          </a:r>
        </a:p>
      </dgm:t>
    </dgm:pt>
    <dgm:pt modelId="{BF4CDB0B-262C-4E2C-A199-72460958A78B}" type="parTrans" cxnId="{FC50DF2E-0F13-4F84-9F1C-B852F2E60CBD}">
      <dgm:prSet/>
      <dgm:spPr/>
      <dgm:t>
        <a:bodyPr/>
        <a:lstStyle/>
        <a:p>
          <a:endParaRPr lang="fr-FR"/>
        </a:p>
      </dgm:t>
    </dgm:pt>
    <dgm:pt modelId="{286D4E77-9F8C-4BF0-8D5D-C9437FC3EFD5}" type="sibTrans" cxnId="{FC50DF2E-0F13-4F84-9F1C-B852F2E60CBD}">
      <dgm:prSet/>
      <dgm:spPr/>
      <dgm:t>
        <a:bodyPr/>
        <a:lstStyle/>
        <a:p>
          <a:endParaRPr lang="fr-FR"/>
        </a:p>
      </dgm:t>
    </dgm:pt>
    <dgm:pt modelId="{F995D654-D324-4C2A-BA96-88EC5A2A3A45}">
      <dgm:prSet phldrT="[Texte]" custT="1"/>
      <dgm:spPr>
        <a:solidFill>
          <a:srgbClr val="FFCC00"/>
        </a:solidFill>
      </dgm:spPr>
      <dgm:t>
        <a:bodyPr/>
        <a:lstStyle/>
        <a:p>
          <a:pPr algn="l"/>
          <a:r>
            <a:rPr lang="fr-FR" sz="1200" b="1"/>
            <a:t>COMMENT ?</a:t>
          </a:r>
          <a:endParaRPr lang="fr-FR" sz="1600" b="1"/>
        </a:p>
      </dgm:t>
    </dgm:pt>
    <dgm:pt modelId="{B0C38DD1-77D6-49D8-BA14-A81B69FC942A}" type="sibTrans" cxnId="{6A06FFCC-68AC-45D2-B985-0489302CDEA6}">
      <dgm:prSet/>
      <dgm:spPr/>
      <dgm:t>
        <a:bodyPr/>
        <a:lstStyle/>
        <a:p>
          <a:endParaRPr lang="fr-FR"/>
        </a:p>
      </dgm:t>
    </dgm:pt>
    <dgm:pt modelId="{4F68D14A-C247-480D-91E5-62B621B73310}" type="parTrans" cxnId="{6A06FFCC-68AC-45D2-B985-0489302CDEA6}">
      <dgm:prSet/>
      <dgm:spPr/>
      <dgm:t>
        <a:bodyPr/>
        <a:lstStyle/>
        <a:p>
          <a:endParaRPr lang="fr-FR"/>
        </a:p>
      </dgm:t>
    </dgm:pt>
    <dgm:pt modelId="{66550BAC-9256-4A44-B5F9-BEE993C80A09}" type="pres">
      <dgm:prSet presAssocID="{D16C935E-A7C1-4CBE-B57B-B51079F10F9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9091D9B4-05F3-4A46-AC0B-2C5C313B03FC}" type="pres">
      <dgm:prSet presAssocID="{D16C935E-A7C1-4CBE-B57B-B51079F10F9C}" presName="cycle" presStyleCnt="0"/>
      <dgm:spPr/>
    </dgm:pt>
    <dgm:pt modelId="{060E0C64-950B-450C-893D-608AD30D5F30}" type="pres">
      <dgm:prSet presAssocID="{E04328B3-04D6-4CF4-ACB4-D8F4A8658AE1}" presName="nodeFirstNode" presStyleLbl="node1" presStyleIdx="0" presStyleCnt="7" custScaleX="126812" custScaleY="148734" custRadScaleRad="100024" custRadScaleInc="-280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3429BD8-9FDD-42CC-87F4-6437F46086D8}" type="pres">
      <dgm:prSet presAssocID="{4B0C7CC0-4D34-4597-847F-9C302EE31AE3}" presName="sibTransFirstNode" presStyleLbl="bgShp" presStyleIdx="0" presStyleCnt="1"/>
      <dgm:spPr/>
      <dgm:t>
        <a:bodyPr/>
        <a:lstStyle/>
        <a:p>
          <a:endParaRPr lang="fr-FR"/>
        </a:p>
      </dgm:t>
    </dgm:pt>
    <dgm:pt modelId="{482FBECA-876B-4C44-B437-2E42D08E5FAC}" type="pres">
      <dgm:prSet presAssocID="{94EB893F-D514-475E-B806-0DADE3A38464}" presName="nodeFollowingNodes" presStyleLbl="node1" presStyleIdx="1" presStyleCnt="7" custScaleX="122481" custScaleY="142561" custRadScaleRad="97329" custRadScaleInc="1600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8A3E08D-F5DD-41E4-8F86-C7145D255342}" type="pres">
      <dgm:prSet presAssocID="{06AA569C-AE65-4AE0-B108-37D87D81493C}" presName="nodeFollowingNodes" presStyleLbl="node1" presStyleIdx="2" presStyleCnt="7" custScaleX="114134" custScaleY="136926" custRadScaleRad="100000" custRadScaleInc="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AB52D2B-F3B2-4608-91B2-047AC47FF158}" type="pres">
      <dgm:prSet presAssocID="{E264A820-C6A1-4CC9-B676-E37A221706D1}" presName="nodeFollowingNodes" presStyleLbl="node1" presStyleIdx="3" presStyleCnt="7" custScaleX="112517" custScaleY="143389" custRadScaleRad="101939" custRadScaleInc="-4846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BC01D97-193F-4FBD-970A-68C0EC9B00D8}" type="pres">
      <dgm:prSet presAssocID="{D013CAE4-D955-4DE4-A159-984884F32124}" presName="nodeFollowingNodes" presStyleLbl="node1" presStyleIdx="4" presStyleCnt="7" custScaleX="116125" custScaleY="141097" custRadScaleRad="101653" custRadScaleInc="416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32D464E-CE56-496F-A212-EFA3D7CDFD48}" type="pres">
      <dgm:prSet presAssocID="{F995D654-D324-4C2A-BA96-88EC5A2A3A45}" presName="nodeFollowingNodes" presStyleLbl="node1" presStyleIdx="5" presStyleCnt="7" custScaleX="127486" custScaleY="163899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0ADFC0-61F6-4D7C-8822-174C6CA88F90}" type="pres">
      <dgm:prSet presAssocID="{3F053553-A62F-4BBA-90B4-1D55BBABBA34}" presName="nodeFollowingNodes" presStyleLbl="node1" presStyleIdx="6" presStyleCnt="7" custScaleX="116746" custScaleY="137296" custRadScaleRad="99375" custRadScaleInc="-1851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E52D6C40-8406-4618-AFA9-C13ED908B027}" type="presOf" srcId="{E04328B3-04D6-4CF4-ACB4-D8F4A8658AE1}" destId="{060E0C64-950B-450C-893D-608AD30D5F30}" srcOrd="0" destOrd="0" presId="urn:microsoft.com/office/officeart/2005/8/layout/cycle3"/>
    <dgm:cxn modelId="{FA044A9D-49A0-48F9-93E5-1790561C9F9F}" type="presOf" srcId="{4B66586D-259C-4DAE-943E-8EA962AFB147}" destId="{58A3E08D-F5DD-41E4-8F86-C7145D255342}" srcOrd="0" destOrd="1" presId="urn:microsoft.com/office/officeart/2005/8/layout/cycle3"/>
    <dgm:cxn modelId="{D3B15273-EACA-42C1-A89A-F824513C053D}" srcId="{D16C935E-A7C1-4CBE-B57B-B51079F10F9C}" destId="{06AA569C-AE65-4AE0-B108-37D87D81493C}" srcOrd="2" destOrd="0" parTransId="{9A56D807-E33F-4AFB-8DF2-A328F1C78ECE}" sibTransId="{018474C4-769D-4D9A-B539-5F1B7147A863}"/>
    <dgm:cxn modelId="{627AAD01-3389-42DA-9522-9B9EB9E09781}" srcId="{D16C935E-A7C1-4CBE-B57B-B51079F10F9C}" destId="{D013CAE4-D955-4DE4-A159-984884F32124}" srcOrd="4" destOrd="0" parTransId="{182D7C86-EB77-4F66-90CC-74DD9BE996FB}" sibTransId="{F78B9C00-B408-4185-AAAA-CA3A74CBEAF0}"/>
    <dgm:cxn modelId="{27CD5184-8B5E-4D48-B527-5728EC9D81A7}" type="presOf" srcId="{24E63F4F-157E-43F7-97E5-5D8DE66F5567}" destId="{D32D464E-CE56-496F-A212-EFA3D7CDFD48}" srcOrd="0" destOrd="1" presId="urn:microsoft.com/office/officeart/2005/8/layout/cycle3"/>
    <dgm:cxn modelId="{A3FD114B-63BC-4799-A76E-0BB5EA3F0704}" type="presOf" srcId="{E264A820-C6A1-4CC9-B676-E37A221706D1}" destId="{CAB52D2B-F3B2-4608-91B2-047AC47FF158}" srcOrd="0" destOrd="0" presId="urn:microsoft.com/office/officeart/2005/8/layout/cycle3"/>
    <dgm:cxn modelId="{ACB4138F-9959-486D-84CD-53D4A25FDB14}" type="presOf" srcId="{94EB893F-D514-475E-B806-0DADE3A38464}" destId="{482FBECA-876B-4C44-B437-2E42D08E5FAC}" srcOrd="0" destOrd="0" presId="urn:microsoft.com/office/officeart/2005/8/layout/cycle3"/>
    <dgm:cxn modelId="{3F55708B-C4F6-4F49-9B07-CDEB7B77D5BF}" type="presOf" srcId="{D013CAE4-D955-4DE4-A159-984884F32124}" destId="{8BC01D97-193F-4FBD-970A-68C0EC9B00D8}" srcOrd="0" destOrd="0" presId="urn:microsoft.com/office/officeart/2005/8/layout/cycle3"/>
    <dgm:cxn modelId="{1845A452-12E3-4982-9F27-66868C3BDEFE}" srcId="{D16C935E-A7C1-4CBE-B57B-B51079F10F9C}" destId="{94EB893F-D514-475E-B806-0DADE3A38464}" srcOrd="1" destOrd="0" parTransId="{AA134CC7-924B-437E-A01E-C73490FDF3B0}" sibTransId="{DFCD1950-0366-4955-A6CB-6CC57FD40F6D}"/>
    <dgm:cxn modelId="{03F9E334-B811-40F1-91D5-C3D695E7633A}" type="presOf" srcId="{3F053553-A62F-4BBA-90B4-1D55BBABBA34}" destId="{980ADFC0-61F6-4D7C-8822-174C6CA88F90}" srcOrd="0" destOrd="0" presId="urn:microsoft.com/office/officeart/2005/8/layout/cycle3"/>
    <dgm:cxn modelId="{FC50DF2E-0F13-4F84-9F1C-B852F2E60CBD}" srcId="{3F053553-A62F-4BBA-90B4-1D55BBABBA34}" destId="{90924926-D852-4AD6-B602-744B3C84CBAD}" srcOrd="0" destOrd="0" parTransId="{BF4CDB0B-262C-4E2C-A199-72460958A78B}" sibTransId="{286D4E77-9F8C-4BF0-8D5D-C9437FC3EFD5}"/>
    <dgm:cxn modelId="{0D72F9F4-2D60-42D3-82CA-5EE756D310F7}" type="presOf" srcId="{CE8A90C5-8BAD-425B-B5C3-648942F679F8}" destId="{482FBECA-876B-4C44-B437-2E42D08E5FAC}" srcOrd="0" destOrd="1" presId="urn:microsoft.com/office/officeart/2005/8/layout/cycle3"/>
    <dgm:cxn modelId="{24D82373-266D-47DA-B850-312A2961058E}" srcId="{94EB893F-D514-475E-B806-0DADE3A38464}" destId="{CE8A90C5-8BAD-425B-B5C3-648942F679F8}" srcOrd="0" destOrd="0" parTransId="{0DC0CA6E-0D93-405C-A24A-C27B8FD65AD2}" sibTransId="{3D4D151F-8185-433C-8348-A886DDE48888}"/>
    <dgm:cxn modelId="{6FA1C25F-A92E-4CBC-9053-63C7014B6731}" type="presOf" srcId="{06AA569C-AE65-4AE0-B108-37D87D81493C}" destId="{58A3E08D-F5DD-41E4-8F86-C7145D255342}" srcOrd="0" destOrd="0" presId="urn:microsoft.com/office/officeart/2005/8/layout/cycle3"/>
    <dgm:cxn modelId="{2A408BFB-A882-40D7-B12A-4B9570D4DA58}" type="presOf" srcId="{90924926-D852-4AD6-B602-744B3C84CBAD}" destId="{980ADFC0-61F6-4D7C-8822-174C6CA88F90}" srcOrd="0" destOrd="1" presId="urn:microsoft.com/office/officeart/2005/8/layout/cycle3"/>
    <dgm:cxn modelId="{1D15FED0-D231-4916-8ECC-F1F1F0715FEC}" type="presOf" srcId="{F995D654-D324-4C2A-BA96-88EC5A2A3A45}" destId="{D32D464E-CE56-496F-A212-EFA3D7CDFD48}" srcOrd="0" destOrd="0" presId="urn:microsoft.com/office/officeart/2005/8/layout/cycle3"/>
    <dgm:cxn modelId="{AC8EB8D5-308B-41DB-AE1F-7873CABB291F}" srcId="{D16C935E-A7C1-4CBE-B57B-B51079F10F9C}" destId="{3F053553-A62F-4BBA-90B4-1D55BBABBA34}" srcOrd="6" destOrd="0" parTransId="{DEC08497-4FAA-4EB6-9EEC-5484B01B8D78}" sibTransId="{56D8874D-9A5C-46F3-8EE2-91749D19AEC6}"/>
    <dgm:cxn modelId="{68131B6A-888B-41E6-9681-DA425D51F556}" type="presOf" srcId="{D16C935E-A7C1-4CBE-B57B-B51079F10F9C}" destId="{66550BAC-9256-4A44-B5F9-BEE993C80A09}" srcOrd="0" destOrd="0" presId="urn:microsoft.com/office/officeart/2005/8/layout/cycle3"/>
    <dgm:cxn modelId="{C07D35B4-8A39-4417-AF7C-D8D0C44B51BA}" srcId="{D013CAE4-D955-4DE4-A159-984884F32124}" destId="{15AAAADE-ACAB-4E9D-AB00-EFC79F81C4FA}" srcOrd="0" destOrd="0" parTransId="{22E8E241-6743-490C-837A-8506F9C21773}" sibTransId="{EE6AB988-F6AC-4CC8-906E-CC810A22E7F6}"/>
    <dgm:cxn modelId="{87AB8152-630A-4C5A-B847-D6DAD71635A1}" srcId="{F995D654-D324-4C2A-BA96-88EC5A2A3A45}" destId="{24E63F4F-157E-43F7-97E5-5D8DE66F5567}" srcOrd="0" destOrd="0" parTransId="{B34E39F5-248B-405B-B8BB-6DC8F7877297}" sibTransId="{F0A6B01F-4B14-4AA7-AF2F-011B6A865D2A}"/>
    <dgm:cxn modelId="{6E89D209-9819-4566-9B7E-AF0CD42D6A7E}" srcId="{D16C935E-A7C1-4CBE-B57B-B51079F10F9C}" destId="{E04328B3-04D6-4CF4-ACB4-D8F4A8658AE1}" srcOrd="0" destOrd="0" parTransId="{D037A640-455F-49E0-80AF-1B7D371C9418}" sibTransId="{4B0C7CC0-4D34-4597-847F-9C302EE31AE3}"/>
    <dgm:cxn modelId="{0E36731C-A30E-4247-8B29-A407E52940C7}" srcId="{D16C935E-A7C1-4CBE-B57B-B51079F10F9C}" destId="{E264A820-C6A1-4CC9-B676-E37A221706D1}" srcOrd="3" destOrd="0" parTransId="{7A855FDC-1488-4813-831A-A791CD77D6EE}" sibTransId="{EF1D5FBF-97CE-4A7E-9391-16EC80F5276A}"/>
    <dgm:cxn modelId="{6A06FFCC-68AC-45D2-B985-0489302CDEA6}" srcId="{D16C935E-A7C1-4CBE-B57B-B51079F10F9C}" destId="{F995D654-D324-4C2A-BA96-88EC5A2A3A45}" srcOrd="5" destOrd="0" parTransId="{4F68D14A-C247-480D-91E5-62B621B73310}" sibTransId="{B0C38DD1-77D6-49D8-BA14-A81B69FC942A}"/>
    <dgm:cxn modelId="{7BE89B8B-CA6F-4AD6-A98A-68A4720C0216}" srcId="{06AA569C-AE65-4AE0-B108-37D87D81493C}" destId="{4B66586D-259C-4DAE-943E-8EA962AFB147}" srcOrd="0" destOrd="0" parTransId="{562016E6-017C-4726-944D-5BD89DABDB28}" sibTransId="{1A31353F-7AC6-4931-9124-DF0534EED932}"/>
    <dgm:cxn modelId="{0F7C0DC8-4A3F-443A-9CD6-86427F3DC266}" type="presOf" srcId="{15AAAADE-ACAB-4E9D-AB00-EFC79F81C4FA}" destId="{8BC01D97-193F-4FBD-970A-68C0EC9B00D8}" srcOrd="0" destOrd="1" presId="urn:microsoft.com/office/officeart/2005/8/layout/cycle3"/>
    <dgm:cxn modelId="{5F3BD073-AC1C-4D1F-833B-3ECE4B9F3302}" srcId="{E264A820-C6A1-4CC9-B676-E37A221706D1}" destId="{7F9F7070-789E-4C3F-A4EC-AB08E01692B2}" srcOrd="0" destOrd="0" parTransId="{4410CADC-D360-4F16-A8E6-58596FE8E609}" sibTransId="{58760308-1CDE-4E86-998F-C55F5E13C31E}"/>
    <dgm:cxn modelId="{8FB9B71F-80F5-442C-B408-983417303747}" type="presOf" srcId="{7F9F7070-789E-4C3F-A4EC-AB08E01692B2}" destId="{CAB52D2B-F3B2-4608-91B2-047AC47FF158}" srcOrd="0" destOrd="1" presId="urn:microsoft.com/office/officeart/2005/8/layout/cycle3"/>
    <dgm:cxn modelId="{A7ACE36A-54D6-4EF0-A049-3241A78ED19B}" type="presOf" srcId="{4B0C7CC0-4D34-4597-847F-9C302EE31AE3}" destId="{13429BD8-9FDD-42CC-87F4-6437F46086D8}" srcOrd="0" destOrd="0" presId="urn:microsoft.com/office/officeart/2005/8/layout/cycle3"/>
    <dgm:cxn modelId="{8C210A3B-019F-4978-8BB3-7BE1C51CACA6}" srcId="{E04328B3-04D6-4CF4-ACB4-D8F4A8658AE1}" destId="{C1EB5D50-B518-4BE2-B2C6-09D090D15A9A}" srcOrd="0" destOrd="0" parTransId="{669A07F2-C309-4DC3-8D22-05EECC6FEF90}" sibTransId="{75770728-7F47-4DBD-A437-384C091B6798}"/>
    <dgm:cxn modelId="{D7C24485-8243-4592-AB41-1FEF1EFBBDA2}" type="presOf" srcId="{C1EB5D50-B518-4BE2-B2C6-09D090D15A9A}" destId="{060E0C64-950B-450C-893D-608AD30D5F30}" srcOrd="0" destOrd="1" presId="urn:microsoft.com/office/officeart/2005/8/layout/cycle3"/>
    <dgm:cxn modelId="{63EBBF34-760E-432A-8C30-B4C11F0494DD}" type="presParOf" srcId="{66550BAC-9256-4A44-B5F9-BEE993C80A09}" destId="{9091D9B4-05F3-4A46-AC0B-2C5C313B03FC}" srcOrd="0" destOrd="0" presId="urn:microsoft.com/office/officeart/2005/8/layout/cycle3"/>
    <dgm:cxn modelId="{A9305002-1091-438F-97AA-22A7302DBC7A}" type="presParOf" srcId="{9091D9B4-05F3-4A46-AC0B-2C5C313B03FC}" destId="{060E0C64-950B-450C-893D-608AD30D5F30}" srcOrd="0" destOrd="0" presId="urn:microsoft.com/office/officeart/2005/8/layout/cycle3"/>
    <dgm:cxn modelId="{510BBE8A-3F38-4642-9802-2DF86AB4E113}" type="presParOf" srcId="{9091D9B4-05F3-4A46-AC0B-2C5C313B03FC}" destId="{13429BD8-9FDD-42CC-87F4-6437F46086D8}" srcOrd="1" destOrd="0" presId="urn:microsoft.com/office/officeart/2005/8/layout/cycle3"/>
    <dgm:cxn modelId="{1213E237-1B3D-42E7-A9FD-699A504969B7}" type="presParOf" srcId="{9091D9B4-05F3-4A46-AC0B-2C5C313B03FC}" destId="{482FBECA-876B-4C44-B437-2E42D08E5FAC}" srcOrd="2" destOrd="0" presId="urn:microsoft.com/office/officeart/2005/8/layout/cycle3"/>
    <dgm:cxn modelId="{866DA65E-3BC6-4D5D-9DB8-F4C6E8B5194E}" type="presParOf" srcId="{9091D9B4-05F3-4A46-AC0B-2C5C313B03FC}" destId="{58A3E08D-F5DD-41E4-8F86-C7145D255342}" srcOrd="3" destOrd="0" presId="urn:microsoft.com/office/officeart/2005/8/layout/cycle3"/>
    <dgm:cxn modelId="{F46044C5-1910-462B-A39F-742A41939E1F}" type="presParOf" srcId="{9091D9B4-05F3-4A46-AC0B-2C5C313B03FC}" destId="{CAB52D2B-F3B2-4608-91B2-047AC47FF158}" srcOrd="4" destOrd="0" presId="urn:microsoft.com/office/officeart/2005/8/layout/cycle3"/>
    <dgm:cxn modelId="{6B4D7AF3-DAF4-400F-B595-19BEDB151F05}" type="presParOf" srcId="{9091D9B4-05F3-4A46-AC0B-2C5C313B03FC}" destId="{8BC01D97-193F-4FBD-970A-68C0EC9B00D8}" srcOrd="5" destOrd="0" presId="urn:microsoft.com/office/officeart/2005/8/layout/cycle3"/>
    <dgm:cxn modelId="{6F538614-D4E2-433A-AA98-3888DDD3E749}" type="presParOf" srcId="{9091D9B4-05F3-4A46-AC0B-2C5C313B03FC}" destId="{D32D464E-CE56-496F-A212-EFA3D7CDFD48}" srcOrd="6" destOrd="0" presId="urn:microsoft.com/office/officeart/2005/8/layout/cycle3"/>
    <dgm:cxn modelId="{7EE06BBE-5102-41FA-9748-C6FDBB338F3B}" type="presParOf" srcId="{9091D9B4-05F3-4A46-AC0B-2C5C313B03FC}" destId="{980ADFC0-61F6-4D7C-8822-174C6CA88F90}" srcOrd="7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429BD8-9FDD-42CC-87F4-6437F46086D8}">
      <dsp:nvSpPr>
        <dsp:cNvPr id="0" name=""/>
        <dsp:cNvSpPr/>
      </dsp:nvSpPr>
      <dsp:spPr>
        <a:xfrm>
          <a:off x="768929" y="-91689"/>
          <a:ext cx="4057664" cy="4057664"/>
        </a:xfrm>
        <a:prstGeom prst="circularArrow">
          <a:avLst>
            <a:gd name="adj1" fmla="val 5544"/>
            <a:gd name="adj2" fmla="val 330680"/>
            <a:gd name="adj3" fmla="val 14158334"/>
            <a:gd name="adj4" fmla="val 17157364"/>
            <a:gd name="adj5" fmla="val 5757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0E0C64-950B-450C-893D-608AD30D5F30}">
      <dsp:nvSpPr>
        <dsp:cNvPr id="0" name=""/>
        <dsp:cNvSpPr/>
      </dsp:nvSpPr>
      <dsp:spPr>
        <a:xfrm>
          <a:off x="2008762" y="-142928"/>
          <a:ext cx="1577997" cy="925392"/>
        </a:xfrm>
        <a:prstGeom prst="roundRect">
          <a:avLst/>
        </a:prstGeom>
        <a:solidFill>
          <a:schemeClr val="bg2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/>
            <a:t>QUO</a:t>
          </a:r>
          <a:r>
            <a:rPr lang="fr-FR" sz="1100" b="1" kern="1200"/>
            <a:t>I ?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100" kern="1200" dirty="0"/>
            <a:t>Difficulté de comptage d'un grand nombre de pièces de monnaies</a:t>
          </a:r>
        </a:p>
      </dsp:txBody>
      <dsp:txXfrm>
        <a:off x="2053936" y="-97754"/>
        <a:ext cx="1487649" cy="835044"/>
      </dsp:txXfrm>
    </dsp:sp>
    <dsp:sp modelId="{482FBECA-876B-4C44-B437-2E42D08E5FAC}">
      <dsp:nvSpPr>
        <dsp:cNvPr id="0" name=""/>
        <dsp:cNvSpPr/>
      </dsp:nvSpPr>
      <dsp:spPr>
        <a:xfrm>
          <a:off x="3511797" y="729943"/>
          <a:ext cx="1524103" cy="886985"/>
        </a:xfrm>
        <a:prstGeom prst="roundRect">
          <a:avLst/>
        </a:prstGeom>
        <a:solidFill>
          <a:srgbClr val="0070C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 dirty="0"/>
            <a:t>QUI ?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100" kern="1200" dirty="0"/>
            <a:t>Les bénévoles chargés du comptage des pièces de monnaies</a:t>
          </a:r>
        </a:p>
      </dsp:txBody>
      <dsp:txXfrm>
        <a:off x="3555096" y="773242"/>
        <a:ext cx="1437505" cy="800387"/>
      </dsp:txXfrm>
    </dsp:sp>
    <dsp:sp modelId="{58A3E08D-F5DD-41E4-8F86-C7145D255342}">
      <dsp:nvSpPr>
        <dsp:cNvPr id="0" name=""/>
        <dsp:cNvSpPr/>
      </dsp:nvSpPr>
      <dsp:spPr>
        <a:xfrm>
          <a:off x="3812732" y="2009186"/>
          <a:ext cx="1420237" cy="851925"/>
        </a:xfrm>
        <a:prstGeom prst="roundRect">
          <a:avLst/>
        </a:prstGeom>
        <a:solidFill>
          <a:schemeClr val="bg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/>
            <a:t>OU 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200" kern="1200" dirty="0"/>
            <a:t>Au sein de l'association</a:t>
          </a:r>
        </a:p>
      </dsp:txBody>
      <dsp:txXfrm>
        <a:off x="3854320" y="2050774"/>
        <a:ext cx="1337061" cy="768749"/>
      </dsp:txXfrm>
    </dsp:sp>
    <dsp:sp modelId="{CAB52D2B-F3B2-4608-91B2-047AC47FF158}">
      <dsp:nvSpPr>
        <dsp:cNvPr id="0" name=""/>
        <dsp:cNvSpPr/>
      </dsp:nvSpPr>
      <dsp:spPr>
        <a:xfrm>
          <a:off x="2961074" y="3162987"/>
          <a:ext cx="1400115" cy="892137"/>
        </a:xfrm>
        <a:prstGeom prst="roundRect">
          <a:avLst/>
        </a:prstGeom>
        <a:solidFill>
          <a:schemeClr val="bg2">
            <a:lumMod val="9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/>
            <a:t>QUAND ?</a:t>
          </a:r>
          <a:endParaRPr lang="fr-FR" sz="1400" b="1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100" kern="1200" dirty="0"/>
            <a:t>Au moment du comptage de la monnaie </a:t>
          </a:r>
        </a:p>
      </dsp:txBody>
      <dsp:txXfrm>
        <a:off x="3004625" y="3206538"/>
        <a:ext cx="1313013" cy="805035"/>
      </dsp:txXfrm>
    </dsp:sp>
    <dsp:sp modelId="{8BC01D97-193F-4FBD-970A-68C0EC9B00D8}">
      <dsp:nvSpPr>
        <dsp:cNvPr id="0" name=""/>
        <dsp:cNvSpPr/>
      </dsp:nvSpPr>
      <dsp:spPr>
        <a:xfrm>
          <a:off x="1298778" y="3170122"/>
          <a:ext cx="1445012" cy="877876"/>
        </a:xfrm>
        <a:prstGeom prst="roundRect">
          <a:avLst/>
        </a:prstGeom>
        <a:solidFill>
          <a:srgbClr val="92D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/>
            <a:t>COMBIEN ?</a:t>
          </a:r>
          <a:endParaRPr lang="fr-FR" sz="1400" b="1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100" kern="1200"/>
            <a:t>Sur tous les postes de comptage de monnaie</a:t>
          </a:r>
        </a:p>
      </dsp:txBody>
      <dsp:txXfrm>
        <a:off x="1341632" y="3212976"/>
        <a:ext cx="1359304" cy="792168"/>
      </dsp:txXfrm>
    </dsp:sp>
    <dsp:sp modelId="{D32D464E-CE56-496F-A212-EFA3D7CDFD48}">
      <dsp:nvSpPr>
        <dsp:cNvPr id="0" name=""/>
        <dsp:cNvSpPr/>
      </dsp:nvSpPr>
      <dsp:spPr>
        <a:xfrm>
          <a:off x="355731" y="1925275"/>
          <a:ext cx="1586384" cy="1019746"/>
        </a:xfrm>
        <a:prstGeom prst="roundRect">
          <a:avLst/>
        </a:prstGeom>
        <a:solidFill>
          <a:srgbClr val="FFCC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/>
            <a:t>COMMENT ?</a:t>
          </a:r>
          <a:endParaRPr lang="fr-FR" sz="1600" b="1" kern="120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100" kern="1200" dirty="0"/>
            <a:t>Une perte de temps importante dans le comptage de pièces de monnaies </a:t>
          </a:r>
        </a:p>
      </dsp:txBody>
      <dsp:txXfrm>
        <a:off x="405511" y="1975055"/>
        <a:ext cx="1486824" cy="920186"/>
      </dsp:txXfrm>
    </dsp:sp>
    <dsp:sp modelId="{980ADFC0-61F6-4D7C-8822-174C6CA88F90}">
      <dsp:nvSpPr>
        <dsp:cNvPr id="0" name=""/>
        <dsp:cNvSpPr/>
      </dsp:nvSpPr>
      <dsp:spPr>
        <a:xfrm>
          <a:off x="623995" y="756961"/>
          <a:ext cx="1452739" cy="854227"/>
        </a:xfrm>
        <a:prstGeom prst="roundRect">
          <a:avLst/>
        </a:prstGeom>
        <a:solidFill>
          <a:srgbClr val="FF00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b="1" kern="1200" dirty="0"/>
            <a:t>POURQUOI ?</a:t>
          </a:r>
          <a:endParaRPr lang="fr-FR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100" kern="1200"/>
            <a:t>Pas de matériel adapté pour ce type de comptage</a:t>
          </a:r>
        </a:p>
      </dsp:txBody>
      <dsp:txXfrm>
        <a:off x="665695" y="798661"/>
        <a:ext cx="1369339" cy="7708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FE3387-B204-4828-9D8B-3D81CA772FAD}" type="datetimeFigureOut">
              <a:rPr lang="fr-FR" smtClean="0"/>
              <a:t>21/12/2018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8C0BA-F17B-4577-B3A5-07B696AE39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8984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28C0BA-F17B-4577-B3A5-07B696AE39A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996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18"/>
          <a:stretch/>
        </p:blipFill>
        <p:spPr>
          <a:xfrm>
            <a:off x="1595887" y="1419249"/>
            <a:ext cx="8954219" cy="48672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4897" y="758952"/>
            <a:ext cx="8885209" cy="3566160"/>
          </a:xfrm>
        </p:spPr>
        <p:txBody>
          <a:bodyPr anchor="ctr">
            <a:normAutofit/>
          </a:bodyPr>
          <a:lstStyle>
            <a:lvl1pPr algn="ctr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4897" y="4455620"/>
            <a:ext cx="8885209" cy="1143000"/>
          </a:xfrm>
          <a:prstGeom prst="rect">
            <a:avLst/>
          </a:prstGeo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64897" y="6445497"/>
            <a:ext cx="1278328" cy="365125"/>
          </a:xfrm>
        </p:spPr>
        <p:txBody>
          <a:bodyPr/>
          <a:lstStyle>
            <a:lvl1pPr>
              <a:defRPr sz="1600" b="1"/>
            </a:lvl1pPr>
          </a:lstStyle>
          <a:p>
            <a:fld id="{488A08D7-3D88-4015-84ED-AEE64579C9FB}" type="datetime1">
              <a:rPr lang="fr-FR" smtClean="0"/>
              <a:t>21/12/2018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86058" y="6445497"/>
            <a:ext cx="7047242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fr-FR" dirty="0" smtClean="0"/>
              <a:t>LANOUE Marie, YELLES Karam, AUBRY Clément, OBAME Jean-Hilaire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1664897" y="4343400"/>
            <a:ext cx="8885209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86450A7-3CF1-4059-848F-542963A158C8}"/>
              </a:ext>
            </a:extLst>
          </p:cNvPr>
          <p:cNvGrpSpPr/>
          <p:nvPr userDrawn="1"/>
        </p:nvGrpSpPr>
        <p:grpSpPr>
          <a:xfrm>
            <a:off x="181155" y="-34504"/>
            <a:ext cx="1414732" cy="6959540"/>
            <a:chOff x="10777268" y="-101540"/>
            <a:chExt cx="1414732" cy="6959540"/>
          </a:xfrm>
        </p:grpSpPr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E018F845-A99A-4402-A05D-9A8E4BAFB64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5384730"/>
              <a:ext cx="1414732" cy="1473270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898AA66C-16FE-4AC3-8519-C2246E37E2C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4027508"/>
              <a:ext cx="1414732" cy="1473270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2C46A8C0-8992-4F9B-BE08-EA119628D7D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2632969"/>
              <a:ext cx="1414732" cy="1473270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F6D7562C-FD15-493F-9FBF-5180E20EF9E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1275747"/>
              <a:ext cx="1414732" cy="1473270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04EF8F2B-2C8E-4992-BAB2-9E3235BABB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-101540"/>
              <a:ext cx="1414732" cy="1473270"/>
            </a:xfrm>
            <a:prstGeom prst="rect">
              <a:avLst/>
            </a:prstGeom>
          </p:spPr>
        </p:pic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7E580DD-0CAA-4AC9-ABC7-D9D09C6C8AE9}"/>
              </a:ext>
            </a:extLst>
          </p:cNvPr>
          <p:cNvGrpSpPr/>
          <p:nvPr userDrawn="1"/>
        </p:nvGrpSpPr>
        <p:grpSpPr>
          <a:xfrm>
            <a:off x="10664054" y="-34504"/>
            <a:ext cx="1414732" cy="6959540"/>
            <a:chOff x="10777268" y="-101540"/>
            <a:chExt cx="1414732" cy="6959540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94BD5F33-F1F5-430D-AD64-62C0595A22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5384730"/>
              <a:ext cx="1414732" cy="1473270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FAD7DA7F-C591-4E0A-930D-432E877D72C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4027508"/>
              <a:ext cx="1414732" cy="1473270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72D666C4-988D-4419-8072-75AECAA20AD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2632969"/>
              <a:ext cx="1414732" cy="1473270"/>
            </a:xfrm>
            <a:prstGeom prst="rect">
              <a:avLst/>
            </a:prstGeom>
          </p:spPr>
        </p:pic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452A79E5-EE3A-4DF9-A05F-F3E6AA61B8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1275747"/>
              <a:ext cx="1414732" cy="1473270"/>
            </a:xfrm>
            <a:prstGeom prst="rect">
              <a:avLst/>
            </a:prstGeom>
          </p:spPr>
        </p:pic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F3329972-86AE-4466-83F6-DCB7937A2F6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-101540"/>
              <a:ext cx="1414732" cy="14732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285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907" y="1845734"/>
            <a:ext cx="9828937" cy="4023360"/>
          </a:xfrm>
          <a:prstGeom prst="rect">
            <a:avLst/>
          </a:prstGeo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91DDC-9281-40C2-8C2C-8F5FA00191A2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678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  <a:prstGeom prst="rect">
            <a:avLst/>
          </a:prstGeo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111D3-D758-4659-8667-18C846CAFF5F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1918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3907" y="1845734"/>
            <a:ext cx="9828937" cy="40233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Aft>
                <a:spcPts val="500"/>
              </a:spcAft>
              <a:defRPr sz="2400"/>
            </a:lvl1pPr>
            <a:lvl2pPr marL="630238" indent="-430213">
              <a:spcAft>
                <a:spcPts val="500"/>
              </a:spcAft>
              <a:defRPr sz="2000"/>
            </a:lvl2pPr>
            <a:lvl3pPr marL="801688" indent="-417513">
              <a:spcAft>
                <a:spcPts val="500"/>
              </a:spcAft>
              <a:defRPr sz="1800"/>
            </a:lvl3pPr>
            <a:lvl4pPr marL="896938" indent="-330200">
              <a:spcAft>
                <a:spcPts val="500"/>
              </a:spcAft>
              <a:tabLst>
                <a:tab pos="896938" algn="l"/>
              </a:tabLst>
              <a:defRPr sz="1600"/>
            </a:lvl4pPr>
            <a:lvl5pPr>
              <a:spcAft>
                <a:spcPts val="500"/>
              </a:spcAft>
              <a:defRPr sz="1600"/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2E13FDF5-138E-4A9E-A974-E6C1A3169B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3475" y="5796834"/>
            <a:ext cx="979517" cy="959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00" b="1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fld id="{0A88DD8A-5363-4F3E-917F-3CF03D141A4F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8007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EEFBB-66F3-4758-8BD0-451682F406A4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736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96189-5659-49B3-9D31-C55BB05640BF}" type="datetime1">
              <a:rPr lang="fr-FR" smtClean="0"/>
              <a:t>21/12/2018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9653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240B5-531F-4183-9EA9-A5213C3D7094}" type="datetime1">
              <a:rPr lang="fr-FR" smtClean="0"/>
              <a:t>21/12/2018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2425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54432-AB34-4192-938D-079269BFD4B4}" type="datetime1">
              <a:rPr lang="fr-FR" smtClean="0"/>
              <a:t>21/12/2018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0345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46BB-C278-402F-9EC6-17BEEB043804}" type="datetime1">
              <a:rPr lang="fr-FR" smtClean="0"/>
              <a:t>21/12/2018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733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C9B65BD-2383-4C2C-8346-4923F2855F24}" type="datetime1">
              <a:rPr lang="fr-FR" smtClean="0"/>
              <a:t>21/12/2018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875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B8F9-28F2-4AE2-9C50-74BF65B58BB6}" type="datetime1">
              <a:rPr lang="fr-FR" smtClean="0"/>
              <a:t>21/12/2018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3221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27545"/>
            <a:ext cx="12192000" cy="732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4F480853-FD37-42B9-8001-99239C1942F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475" y="5796833"/>
            <a:ext cx="979517" cy="97951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3909" y="100860"/>
            <a:ext cx="9828936" cy="9038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3907" y="1845734"/>
            <a:ext cx="9828937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630238" lvl="1" indent="-430213">
              <a:spcAft>
                <a:spcPts val="500"/>
              </a:spcAft>
            </a:pPr>
            <a:r>
              <a:rPr lang="fr-FR" dirty="0"/>
              <a:t>Deuxième niveau</a:t>
            </a:r>
          </a:p>
          <a:p>
            <a:pPr marL="801688" lvl="2" indent="-417513">
              <a:spcAft>
                <a:spcPts val="500"/>
              </a:spcAft>
            </a:pPr>
            <a:r>
              <a:rPr lang="fr-FR" dirty="0"/>
              <a:t>Troisième niveau</a:t>
            </a:r>
          </a:p>
          <a:p>
            <a:pPr marL="896938" lvl="3" indent="-330200">
              <a:spcAft>
                <a:spcPts val="500"/>
              </a:spcAft>
              <a:tabLst>
                <a:tab pos="896938" algn="l"/>
              </a:tabLst>
            </a:pPr>
            <a:r>
              <a:rPr lang="fr-FR" dirty="0"/>
              <a:t>Quatrième niveau</a:t>
            </a:r>
          </a:p>
          <a:p>
            <a:pPr lvl="4">
              <a:spcAft>
                <a:spcPts val="500"/>
              </a:spcAft>
            </a:pPr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3907" y="6459785"/>
            <a:ext cx="18356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>
                <a:solidFill>
                  <a:srgbClr val="FFFFFF"/>
                </a:solidFill>
              </a:defRPr>
            </a:lvl1pPr>
          </a:lstStyle>
          <a:p>
            <a:fld id="{508FCC8E-A62B-49D3-AFC0-0BE354C6073E}" type="datetime1">
              <a:rPr lang="fr-FR" smtClean="0"/>
              <a:t>21/12/2018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7390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3475" y="5796834"/>
            <a:ext cx="979517" cy="959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00" b="1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fld id="{0A88DD8A-5363-4F3E-917F-3CF03D141A4F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>
            <a:off x="1733907" y="1035053"/>
            <a:ext cx="98289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45D9E977-C2E6-42BC-8F04-B34079C725E1}"/>
              </a:ext>
            </a:extLst>
          </p:cNvPr>
          <p:cNvGrpSpPr/>
          <p:nvPr userDrawn="1"/>
        </p:nvGrpSpPr>
        <p:grpSpPr>
          <a:xfrm>
            <a:off x="181155" y="-34504"/>
            <a:ext cx="1414732" cy="6959540"/>
            <a:chOff x="10777268" y="-101540"/>
            <a:chExt cx="1414732" cy="6959540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FB71A1DA-5F9E-4434-8E1C-0BA9006B4FE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5384730"/>
              <a:ext cx="1414732" cy="1473270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1AB4558B-A131-43C1-9226-82510713AFF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4027508"/>
              <a:ext cx="1414732" cy="1473270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F807181B-F81E-49B5-9678-1A4742840DE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2632969"/>
              <a:ext cx="1414732" cy="1473270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6F32560E-9C07-4E7E-9470-5D90B08DEAE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1275747"/>
              <a:ext cx="1414732" cy="1473270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33447CCA-CF70-4E5E-81DF-8BCCD968F4A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25" t="16632" r="31160" b="11510"/>
            <a:stretch/>
          </p:blipFill>
          <p:spPr>
            <a:xfrm>
              <a:off x="10777268" y="-101540"/>
              <a:ext cx="1414732" cy="14732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779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Cambria" panose="02040503050406030204" pitchFamily="18" charset="0"/>
          <a:ea typeface="Cambria" panose="02040503050406030204" pitchFamily="18" charset="0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4988" indent="-334963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SzPct val="150000"/>
        <a:buFontTx/>
        <a:buBlip>
          <a:blip r:embed="rId16"/>
        </a:buBlip>
        <a:defRPr lang="fr-FR" sz="20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715963" indent="-331788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50000"/>
        <a:buFontTx/>
        <a:buBlip>
          <a:blip r:embed="rId17"/>
        </a:buBlip>
        <a:defRPr lang="fr-FR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150000"/>
        <a:buFont typeface="Arial" panose="020B0604020202020204" pitchFamily="34" charset="0"/>
        <a:buChar char="•"/>
        <a:defRPr lang="fr-FR" sz="16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lang="en-US" sz="16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567538" y="0"/>
            <a:ext cx="2762250" cy="145161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EE489E7-CF49-4B04-B55B-AC8D88E6B6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9411" y="1702379"/>
            <a:ext cx="8885209" cy="2622878"/>
          </a:xfrm>
        </p:spPr>
        <p:txBody>
          <a:bodyPr>
            <a:normAutofit fontScale="90000"/>
          </a:bodyPr>
          <a:lstStyle/>
          <a:p>
            <a:r>
              <a:rPr lang="fr-FR" sz="6000" dirty="0"/>
              <a:t>RECONNAISSANCE DE </a:t>
            </a:r>
            <a:r>
              <a:rPr lang="fr-FR" sz="6000" dirty="0" smtClean="0"/>
              <a:t>PIECES</a:t>
            </a:r>
            <a:br>
              <a:rPr lang="fr-FR" sz="6000" dirty="0" smtClean="0"/>
            </a:br>
            <a:r>
              <a:rPr lang="fr-FR" sz="6000" dirty="0"/>
              <a:t/>
            </a:r>
            <a:br>
              <a:rPr lang="fr-FR" sz="6000" dirty="0"/>
            </a:br>
            <a:r>
              <a:rPr lang="fr-FR" sz="6000" dirty="0">
                <a:solidFill>
                  <a:srgbClr val="7030A0"/>
                </a:solidFill>
              </a:rPr>
              <a:t>Méthode Agile 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623C0-FC06-441F-B502-D7F184331ABF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LANOUE Marie, YELLES Karam, AUBRY Clément, OBAME Jean-Hilaire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1741720" y="5167089"/>
            <a:ext cx="36361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/>
              <a:t>Encadrant:</a:t>
            </a:r>
          </a:p>
          <a:p>
            <a:r>
              <a:rPr lang="fr-FR" sz="2400" b="1" dirty="0"/>
              <a:t>Mata </a:t>
            </a:r>
            <a:r>
              <a:rPr lang="fr-FR" sz="2400" b="1" dirty="0" smtClean="0"/>
              <a:t>KHALILI</a:t>
            </a:r>
          </a:p>
          <a:p>
            <a:r>
              <a:rPr lang="fr-FR" sz="2400" b="1" dirty="0" err="1" smtClean="0"/>
              <a:t>Okacha</a:t>
            </a:r>
            <a:r>
              <a:rPr lang="fr-FR" sz="2400" b="1" dirty="0" smtClean="0"/>
              <a:t> BEN AHMED DAHO</a:t>
            </a:r>
          </a:p>
        </p:txBody>
      </p:sp>
    </p:spTree>
    <p:extLst>
      <p:ext uri="{BB962C8B-B14F-4D97-AF65-F5344CB8AC3E}">
        <p14:creationId xmlns:p14="http://schemas.microsoft.com/office/powerpoint/2010/main" val="299462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dirty="0"/>
              <a:t>Présentation de </a:t>
            </a:r>
            <a:r>
              <a:rPr lang="fr-FR" dirty="0" smtClean="0"/>
              <a:t>l’interface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10</a:t>
            </a:fld>
            <a:endParaRPr lang="fr-FR"/>
          </a:p>
        </p:txBody>
      </p:sp>
      <p:pic>
        <p:nvPicPr>
          <p:cNvPr id="7" name="Imag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526" y="1741714"/>
            <a:ext cx="5086466" cy="35392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" t="4952" r="559" b="4000"/>
          <a:stretch/>
        </p:blipFill>
        <p:spPr>
          <a:xfrm>
            <a:off x="1648996" y="1741714"/>
            <a:ext cx="5186184" cy="35392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93914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7FBAE1-6788-4501-A733-7E62B368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F003F0-27B0-4CE7-95D4-C509B109E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9EF668C-83B0-4A1A-92E0-6D0FD2C16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7EB3B-6591-4CC5-97E5-501C89DDC6D9}" type="datetime1">
              <a:rPr lang="fr-FR" smtClean="0"/>
              <a:t>21/12/2018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714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7" t="11300" r="3674" b="14481"/>
          <a:stretch/>
        </p:blipFill>
        <p:spPr>
          <a:xfrm>
            <a:off x="8287657" y="2728686"/>
            <a:ext cx="3686629" cy="300445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sz="4400" dirty="0" smtClean="0"/>
              <a:t>Présentation projet</a:t>
            </a:r>
            <a:endParaRPr lang="fr-FR" sz="4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1733907" y="1698169"/>
            <a:ext cx="938725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/>
              <a:t>Contexte professionnel :</a:t>
            </a:r>
          </a:p>
          <a:p>
            <a:r>
              <a:rPr lang="fr-FR" sz="2400" b="1" dirty="0"/>
              <a:t>	</a:t>
            </a:r>
            <a:r>
              <a:rPr lang="fr-FR" sz="2000" b="1" dirty="0" smtClean="0"/>
              <a:t>- Difficulté de comptage de pièce de monnaies par les bénévoles d’une association</a:t>
            </a:r>
          </a:p>
          <a:p>
            <a:r>
              <a:rPr lang="fr-FR" sz="2000" b="1" dirty="0"/>
              <a:t>	</a:t>
            </a:r>
            <a:r>
              <a:rPr lang="fr-FR" sz="2000" b="1" dirty="0" smtClean="0"/>
              <a:t>- Perte de temps dans le comptage des pièces</a:t>
            </a:r>
          </a:p>
          <a:p>
            <a:endParaRPr lang="fr-FR" sz="2000" b="1" dirty="0"/>
          </a:p>
          <a:p>
            <a:endParaRPr lang="fr-FR" sz="2000" b="1" dirty="0" smtClean="0"/>
          </a:p>
          <a:p>
            <a:r>
              <a:rPr lang="fr-FR" sz="2800" b="1" dirty="0" smtClean="0"/>
              <a:t>Besoin :</a:t>
            </a:r>
          </a:p>
          <a:p>
            <a:r>
              <a:rPr lang="fr-FR" sz="2000" b="1" dirty="0"/>
              <a:t>	</a:t>
            </a:r>
            <a:r>
              <a:rPr lang="fr-FR" sz="2000" b="1" dirty="0" smtClean="0"/>
              <a:t>- Conception d’un logiciel facilitant le comptage de pièces</a:t>
            </a:r>
          </a:p>
          <a:p>
            <a:r>
              <a:rPr lang="fr-FR" sz="2000" b="1" dirty="0"/>
              <a:t>	</a:t>
            </a:r>
            <a:r>
              <a:rPr lang="fr-FR" sz="2000" b="1" dirty="0" smtClean="0"/>
              <a:t>- Simple et rapide d’utilisation pour les futurs utilisateurs</a:t>
            </a:r>
            <a:endParaRPr lang="fr-FR" sz="2000" b="1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6262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59741" y="100860"/>
            <a:ext cx="9828936" cy="903842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sz="4400" dirty="0" smtClean="0">
                <a:solidFill>
                  <a:schemeClr val="tx1"/>
                </a:solidFill>
              </a:rPr>
              <a:t>Méthode </a:t>
            </a:r>
            <a:r>
              <a:rPr lang="fr-FR" sz="4400" dirty="0" err="1" smtClean="0">
                <a:solidFill>
                  <a:schemeClr val="tx1"/>
                </a:solidFill>
              </a:rPr>
              <a:t>Scrum</a:t>
            </a:r>
            <a:endParaRPr lang="fr-FR" sz="4400" dirty="0">
              <a:solidFill>
                <a:schemeClr val="tx1"/>
              </a:solidFill>
            </a:endParaRP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4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796" y="1349829"/>
            <a:ext cx="7337518" cy="496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45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dirty="0" smtClean="0"/>
              <a:t>Cadrage du projet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7612413" y="1146628"/>
            <a:ext cx="3186213" cy="6258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 smtClean="0"/>
              <a:t> </a:t>
            </a:r>
            <a:r>
              <a:rPr lang="fr-FR" sz="2400" u="sng" dirty="0" smtClean="0"/>
              <a:t>Analyse QQOQCCP </a:t>
            </a:r>
            <a:endParaRPr lang="fr-FR" sz="3200" u="sng" dirty="0"/>
          </a:p>
        </p:txBody>
      </p:sp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1440085862"/>
              </p:ext>
            </p:extLst>
          </p:nvPr>
        </p:nvGraphicFramePr>
        <p:xfrm>
          <a:off x="6574272" y="2024432"/>
          <a:ext cx="5588702" cy="39122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re 1"/>
          <p:cNvSpPr txBox="1">
            <a:spLocks/>
          </p:cNvSpPr>
          <p:nvPr/>
        </p:nvSpPr>
        <p:spPr>
          <a:xfrm>
            <a:off x="2017152" y="1139374"/>
            <a:ext cx="3186213" cy="6258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 smtClean="0"/>
              <a:t> </a:t>
            </a:r>
            <a:r>
              <a:rPr lang="fr-FR" sz="2400" u="sng" dirty="0" smtClean="0"/>
              <a:t>Equipe </a:t>
            </a:r>
            <a:r>
              <a:rPr lang="fr-FR" sz="2400" u="sng" dirty="0" err="1" smtClean="0"/>
              <a:t>Scrum</a:t>
            </a:r>
            <a:r>
              <a:rPr lang="fr-FR" sz="2400" u="sng" dirty="0" smtClean="0"/>
              <a:t> </a:t>
            </a:r>
            <a:endParaRPr lang="fr-FR" sz="3200" u="sng" dirty="0"/>
          </a:p>
        </p:txBody>
      </p:sp>
    </p:spTree>
    <p:extLst>
      <p:ext uri="{BB962C8B-B14F-4D97-AF65-F5344CB8AC3E}">
        <p14:creationId xmlns:p14="http://schemas.microsoft.com/office/powerpoint/2010/main" val="209678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808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1908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dirty="0" smtClean="0"/>
              <a:t> Diagramme de cas d’utilisation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2" t="1272" r="6011"/>
          <a:stretch/>
        </p:blipFill>
        <p:spPr>
          <a:xfrm>
            <a:off x="1559729" y="1125721"/>
            <a:ext cx="6835334" cy="5159691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8525693" y="2567742"/>
            <a:ext cx="35182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dirty="0"/>
              <a:t>Les </a:t>
            </a:r>
            <a:r>
              <a:rPr lang="fr-FR" sz="2000" b="1" dirty="0"/>
              <a:t>diagrammes de cas d'utilisation </a:t>
            </a:r>
            <a:r>
              <a:rPr lang="fr-FR" sz="2000" dirty="0"/>
              <a:t>sont des diagrammes </a:t>
            </a:r>
            <a:r>
              <a:rPr lang="fr-FR" sz="2000" b="1" dirty="0"/>
              <a:t>UML</a:t>
            </a:r>
            <a:r>
              <a:rPr lang="fr-FR" sz="2000" dirty="0"/>
              <a:t> utilisés pour donner </a:t>
            </a:r>
            <a:r>
              <a:rPr lang="fr-FR" sz="2000" b="1" dirty="0"/>
              <a:t>une vision globale </a:t>
            </a:r>
            <a:r>
              <a:rPr lang="fr-FR" sz="2000" dirty="0"/>
              <a:t>du comportement fonctionnel d'un </a:t>
            </a:r>
            <a:r>
              <a:rPr lang="fr-FR" sz="2000" dirty="0" smtClean="0"/>
              <a:t>système.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128100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dirty="0" smtClean="0"/>
              <a:t>Présentation de l’interface : Maquettes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863D-1B76-41A9-88A6-F4B77E14BAE7}" type="datetime1">
              <a:rPr lang="fr-FR" smtClean="0"/>
              <a:t>21/12/2018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88DD8A-5363-4F3E-917F-3CF03D141A4F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1702" t="2597" r="2233" b="1440"/>
          <a:stretch/>
        </p:blipFill>
        <p:spPr>
          <a:xfrm rot="16200000">
            <a:off x="2295328" y="996290"/>
            <a:ext cx="3901443" cy="530476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6200000">
            <a:off x="7576512" y="948849"/>
            <a:ext cx="3848750" cy="539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872041"/>
      </p:ext>
    </p:extLst>
  </p:cSld>
  <p:clrMapOvr>
    <a:masterClrMapping/>
  </p:clrMapOvr>
</p:sld>
</file>

<file path=ppt/theme/theme1.xml><?xml version="1.0" encoding="utf-8"?>
<a:theme xmlns:a="http://schemas.openxmlformats.org/drawingml/2006/main" name="Rétrospective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1873</TotalTime>
  <Words>166</Words>
  <Application>Microsoft Office PowerPoint</Application>
  <PresentationFormat>Grand écran</PresentationFormat>
  <Paragraphs>57</Paragraphs>
  <Slides>10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</vt:lpstr>
      <vt:lpstr>Rétrospective</vt:lpstr>
      <vt:lpstr>RECONNAISSANCE DE PIECES  Méthode Agile </vt:lpstr>
      <vt:lpstr>Sommaire</vt:lpstr>
      <vt:lpstr>Présentation projet</vt:lpstr>
      <vt:lpstr>Méthode Scrum</vt:lpstr>
      <vt:lpstr>Cadrage du projet</vt:lpstr>
      <vt:lpstr>Présentation PowerPoint</vt:lpstr>
      <vt:lpstr>Présentation PowerPoint</vt:lpstr>
      <vt:lpstr> Diagramme de cas d’utilisation</vt:lpstr>
      <vt:lpstr>Présentation de l’interface : Maquettes</vt:lpstr>
      <vt:lpstr>Présentation de l’interface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Clément</dc:creator>
  <cp:lastModifiedBy>marie lanoue</cp:lastModifiedBy>
  <cp:revision>38</cp:revision>
  <dcterms:created xsi:type="dcterms:W3CDTF">2018-12-18T10:30:19Z</dcterms:created>
  <dcterms:modified xsi:type="dcterms:W3CDTF">2018-12-21T09:01:20Z</dcterms:modified>
</cp:coreProperties>
</file>

<file path=docProps/thumbnail.jpeg>
</file>